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21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22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2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24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9" r:id="rId3"/>
    <p:sldId id="290" r:id="rId4"/>
    <p:sldId id="258" r:id="rId5"/>
    <p:sldId id="257" r:id="rId6"/>
    <p:sldId id="259" r:id="rId7"/>
    <p:sldId id="260" r:id="rId8"/>
    <p:sldId id="262" r:id="rId9"/>
    <p:sldId id="263" r:id="rId10"/>
    <p:sldId id="270" r:id="rId11"/>
    <p:sldId id="276" r:id="rId12"/>
    <p:sldId id="271" r:id="rId13"/>
    <p:sldId id="272" r:id="rId14"/>
    <p:sldId id="328" r:id="rId15"/>
    <p:sldId id="288" r:id="rId16"/>
    <p:sldId id="283" r:id="rId17"/>
    <p:sldId id="285" r:id="rId18"/>
    <p:sldId id="286" r:id="rId19"/>
    <p:sldId id="282" r:id="rId20"/>
    <p:sldId id="268" r:id="rId21"/>
    <p:sldId id="281" r:id="rId22"/>
    <p:sldId id="287" r:id="rId23"/>
    <p:sldId id="284" r:id="rId24"/>
    <p:sldId id="275" r:id="rId25"/>
    <p:sldId id="280" r:id="rId26"/>
    <p:sldId id="274" r:id="rId27"/>
    <p:sldId id="261" r:id="rId28"/>
    <p:sldId id="277" r:id="rId29"/>
    <p:sldId id="292" r:id="rId30"/>
    <p:sldId id="278" r:id="rId31"/>
    <p:sldId id="293" r:id="rId32"/>
    <p:sldId id="279" r:id="rId33"/>
    <p:sldId id="320" r:id="rId34"/>
    <p:sldId id="321" r:id="rId35"/>
    <p:sldId id="294" r:id="rId36"/>
    <p:sldId id="296" r:id="rId37"/>
    <p:sldId id="295" r:id="rId38"/>
    <p:sldId id="297" r:id="rId39"/>
    <p:sldId id="322" r:id="rId40"/>
    <p:sldId id="323" r:id="rId41"/>
    <p:sldId id="324" r:id="rId42"/>
    <p:sldId id="325" r:id="rId43"/>
    <p:sldId id="326" r:id="rId44"/>
    <p:sldId id="327" r:id="rId45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30.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30.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39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621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30.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43.png"/><Relationship Id="rId3" Type="http://schemas.openxmlformats.org/officeDocument/2006/relationships/tags" Target="../tags/tag41.xml"/><Relationship Id="rId21" Type="http://schemas.openxmlformats.org/officeDocument/2006/relationships/image" Target="../media/image46.png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2.png"/><Relationship Id="rId2" Type="http://schemas.openxmlformats.org/officeDocument/2006/relationships/tags" Target="../tags/tag4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9.png"/><Relationship Id="rId5" Type="http://schemas.openxmlformats.org/officeDocument/2006/relationships/tags" Target="../tags/tag43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48.xml"/><Relationship Id="rId19" Type="http://schemas.openxmlformats.org/officeDocument/2006/relationships/image" Target="../media/image4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2.png"/><Relationship Id="rId2" Type="http://schemas.openxmlformats.org/officeDocument/2006/relationships/tags" Target="../tags/tag51.xml"/><Relationship Id="rId16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1.png"/><Relationship Id="rId5" Type="http://schemas.openxmlformats.org/officeDocument/2006/relationships/tags" Target="../tags/tag54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53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44.png"/><Relationship Id="rId39" Type="http://schemas.openxmlformats.org/officeDocument/2006/relationships/image" Target="../media/image62.png"/><Relationship Id="rId3" Type="http://schemas.openxmlformats.org/officeDocument/2006/relationships/tags" Target="../tags/tag59.xml"/><Relationship Id="rId21" Type="http://schemas.openxmlformats.org/officeDocument/2006/relationships/image" Target="../media/image39.png"/><Relationship Id="rId34" Type="http://schemas.openxmlformats.org/officeDocument/2006/relationships/image" Target="../media/image59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3.png"/><Relationship Id="rId33" Type="http://schemas.openxmlformats.org/officeDocument/2006/relationships/image" Target="../media/image58.png"/><Relationship Id="rId38" Type="http://schemas.openxmlformats.org/officeDocument/2006/relationships/image" Target="../media/image61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notesSlide" Target="../notesSlides/notesSlide11.xml"/><Relationship Id="rId29" Type="http://schemas.openxmlformats.org/officeDocument/2006/relationships/image" Target="../media/image4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42.png"/><Relationship Id="rId32" Type="http://schemas.openxmlformats.org/officeDocument/2006/relationships/image" Target="../media/image57.png"/><Relationship Id="rId37" Type="http://schemas.openxmlformats.org/officeDocument/2006/relationships/image" Target="../media/image14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20.png"/><Relationship Id="rId10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9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image" Target="../media/image41.png"/><Relationship Id="rId39" Type="http://schemas.openxmlformats.org/officeDocument/2006/relationships/image" Target="../media/image48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34" Type="http://schemas.openxmlformats.org/officeDocument/2006/relationships/image" Target="../media/image60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image" Target="../media/image57.png"/><Relationship Id="rId33" Type="http://schemas.openxmlformats.org/officeDocument/2006/relationships/image" Target="../media/image46.png"/><Relationship Id="rId38" Type="http://schemas.openxmlformats.org/officeDocument/2006/relationships/image" Target="../media/image47.png"/><Relationship Id="rId46" Type="http://schemas.openxmlformats.org/officeDocument/2006/relationships/image" Target="../media/image67.pn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image" Target="../media/image42.png"/><Relationship Id="rId41" Type="http://schemas.openxmlformats.org/officeDocument/2006/relationships/image" Target="../media/image49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notesSlide" Target="../notesSlides/notesSlide12.xml"/><Relationship Id="rId32" Type="http://schemas.openxmlformats.org/officeDocument/2006/relationships/image" Target="../media/image45.png"/><Relationship Id="rId37" Type="http://schemas.openxmlformats.org/officeDocument/2006/relationships/image" Target="../media/image61.png"/><Relationship Id="rId40" Type="http://schemas.openxmlformats.org/officeDocument/2006/relationships/image" Target="../media/image62.png"/><Relationship Id="rId45" Type="http://schemas.openxmlformats.org/officeDocument/2006/relationships/image" Target="../media/image66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9.png"/><Relationship Id="rId36" Type="http://schemas.openxmlformats.org/officeDocument/2006/relationships/image" Target="../media/image14.png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image" Target="../media/image44.png"/><Relationship Id="rId44" Type="http://schemas.openxmlformats.org/officeDocument/2006/relationships/image" Target="../media/image6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image" Target="../media/image58.png"/><Relationship Id="rId30" Type="http://schemas.openxmlformats.org/officeDocument/2006/relationships/image" Target="../media/image43.png"/><Relationship Id="rId35" Type="http://schemas.openxmlformats.org/officeDocument/2006/relationships/image" Target="../media/image20.png"/><Relationship Id="rId43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69.png"/><Relationship Id="rId39" Type="http://schemas.openxmlformats.org/officeDocument/2006/relationships/image" Target="../media/image20.png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49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58.png"/><Relationship Id="rId41" Type="http://schemas.openxmlformats.org/officeDocument/2006/relationships/image" Target="../media/image6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66.png"/><Relationship Id="rId37" Type="http://schemas.openxmlformats.org/officeDocument/2006/relationships/image" Target="../media/image46.png"/><Relationship Id="rId40" Type="http://schemas.openxmlformats.org/officeDocument/2006/relationships/image" Target="../media/image14.png"/><Relationship Id="rId45" Type="http://schemas.openxmlformats.org/officeDocument/2006/relationships/image" Target="../media/image62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image" Target="../media/image64.png"/><Relationship Id="rId36" Type="http://schemas.openxmlformats.org/officeDocument/2006/relationships/image" Target="../media/image45.png"/><Relationship Id="rId49" Type="http://schemas.openxmlformats.org/officeDocument/2006/relationships/image" Target="../media/image70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65.png"/><Relationship Id="rId44" Type="http://schemas.openxmlformats.org/officeDocument/2006/relationships/image" Target="../media/image48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41.png"/><Relationship Id="rId30" Type="http://schemas.openxmlformats.org/officeDocument/2006/relationships/image" Target="../media/image59.png"/><Relationship Id="rId35" Type="http://schemas.openxmlformats.org/officeDocument/2006/relationships/image" Target="../media/image44.png"/><Relationship Id="rId43" Type="http://schemas.openxmlformats.org/officeDocument/2006/relationships/image" Target="../media/image67.png"/><Relationship Id="rId48" Type="http://schemas.openxmlformats.org/officeDocument/2006/relationships/image" Target="../media/image63.png"/><Relationship Id="rId8" Type="http://schemas.openxmlformats.org/officeDocument/2006/relationships/tags" Target="../tags/tag104.xml"/><Relationship Id="rId51" Type="http://schemas.openxmlformats.org/officeDocument/2006/relationships/image" Target="../media/image72.jf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75.png"/><Relationship Id="rId2" Type="http://schemas.openxmlformats.org/officeDocument/2006/relationships/tags" Target="../tags/tag122.xml"/><Relationship Id="rId16" Type="http://schemas.openxmlformats.org/officeDocument/2006/relationships/image" Target="../media/image79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74.png"/><Relationship Id="rId5" Type="http://schemas.openxmlformats.org/officeDocument/2006/relationships/tags" Target="../tags/tag125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84.png"/><Relationship Id="rId3" Type="http://schemas.openxmlformats.org/officeDocument/2006/relationships/tags" Target="../tags/tag130.xml"/><Relationship Id="rId21" Type="http://schemas.openxmlformats.org/officeDocument/2006/relationships/image" Target="../media/image87.png"/><Relationship Id="rId7" Type="http://schemas.openxmlformats.org/officeDocument/2006/relationships/tags" Target="../tags/tag13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3.png"/><Relationship Id="rId2" Type="http://schemas.openxmlformats.org/officeDocument/2006/relationships/tags" Target="../tags/tag129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image" Target="../media/image81.png"/><Relationship Id="rId10" Type="http://schemas.openxmlformats.org/officeDocument/2006/relationships/tags" Target="../tags/tag137.xml"/><Relationship Id="rId19" Type="http://schemas.openxmlformats.org/officeDocument/2006/relationships/image" Target="../media/image85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83.png"/><Relationship Id="rId34" Type="http://schemas.openxmlformats.org/officeDocument/2006/relationships/image" Target="../media/image101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image" Target="../media/image90.png"/><Relationship Id="rId29" Type="http://schemas.openxmlformats.org/officeDocument/2006/relationships/image" Target="../media/image96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65.png"/><Relationship Id="rId32" Type="http://schemas.openxmlformats.org/officeDocument/2006/relationships/image" Target="../media/image99.png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148.xml"/><Relationship Id="rId19" Type="http://schemas.openxmlformats.org/officeDocument/2006/relationships/image" Target="../media/image89.png"/><Relationship Id="rId31" Type="http://schemas.openxmlformats.org/officeDocument/2006/relationships/image" Target="../media/image98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82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5.png"/><Relationship Id="rId26" Type="http://schemas.openxmlformats.org/officeDocument/2006/relationships/image" Target="../media/image111.png"/><Relationship Id="rId3" Type="http://schemas.openxmlformats.org/officeDocument/2006/relationships/tags" Target="../tags/tag157.xml"/><Relationship Id="rId21" Type="http://schemas.openxmlformats.org/officeDocument/2006/relationships/image" Target="../media/image83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04.png"/><Relationship Id="rId25" Type="http://schemas.openxmlformats.org/officeDocument/2006/relationships/image" Target="../media/image110.png"/><Relationship Id="rId2" Type="http://schemas.openxmlformats.org/officeDocument/2006/relationships/tags" Target="../tags/tag156.xml"/><Relationship Id="rId16" Type="http://schemas.openxmlformats.org/officeDocument/2006/relationships/image" Target="../media/image103.png"/><Relationship Id="rId20" Type="http://schemas.openxmlformats.org/officeDocument/2006/relationships/image" Target="../media/image8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109.png"/><Relationship Id="rId5" Type="http://schemas.openxmlformats.org/officeDocument/2006/relationships/tags" Target="../tags/tag159.xml"/><Relationship Id="rId15" Type="http://schemas.openxmlformats.org/officeDocument/2006/relationships/image" Target="../media/image102.png"/><Relationship Id="rId23" Type="http://schemas.openxmlformats.org/officeDocument/2006/relationships/image" Target="../media/image108.png"/><Relationship Id="rId10" Type="http://schemas.openxmlformats.org/officeDocument/2006/relationships/tags" Target="../tags/tag164.xml"/><Relationship Id="rId19" Type="http://schemas.openxmlformats.org/officeDocument/2006/relationships/image" Target="../media/image106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image" Target="../media/image117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26" Type="http://schemas.openxmlformats.org/officeDocument/2006/relationships/image" Target="../media/image70.png"/><Relationship Id="rId39" Type="http://schemas.openxmlformats.org/officeDocument/2006/relationships/image" Target="../media/image60.png"/><Relationship Id="rId3" Type="http://schemas.openxmlformats.org/officeDocument/2006/relationships/tags" Target="../tags/tag175.xml"/><Relationship Id="rId21" Type="http://schemas.openxmlformats.org/officeDocument/2006/relationships/tags" Target="../tags/tag193.xml"/><Relationship Id="rId34" Type="http://schemas.openxmlformats.org/officeDocument/2006/relationships/image" Target="../media/image42.png"/><Relationship Id="rId42" Type="http://schemas.openxmlformats.org/officeDocument/2006/relationships/image" Target="../media/image61.png"/><Relationship Id="rId47" Type="http://schemas.openxmlformats.org/officeDocument/2006/relationships/image" Target="../media/image62.png"/><Relationship Id="rId50" Type="http://schemas.openxmlformats.org/officeDocument/2006/relationships/image" Target="../media/image69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6.png"/><Relationship Id="rId38" Type="http://schemas.openxmlformats.org/officeDocument/2006/relationships/image" Target="../media/image46.png"/><Relationship Id="rId46" Type="http://schemas.openxmlformats.org/officeDocument/2006/relationships/image" Target="../media/image72.jfif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tags" Target="../tags/tag192.xml"/><Relationship Id="rId29" Type="http://schemas.openxmlformats.org/officeDocument/2006/relationships/image" Target="../media/image64.png"/><Relationship Id="rId41" Type="http://schemas.openxmlformats.org/officeDocument/2006/relationships/image" Target="../media/image14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tags" Target="../tags/tag196.xml"/><Relationship Id="rId32" Type="http://schemas.openxmlformats.org/officeDocument/2006/relationships/image" Target="../media/image65.png"/><Relationship Id="rId37" Type="http://schemas.openxmlformats.org/officeDocument/2006/relationships/image" Target="../media/image45.png"/><Relationship Id="rId40" Type="http://schemas.openxmlformats.org/officeDocument/2006/relationships/image" Target="../media/image20.png"/><Relationship Id="rId45" Type="http://schemas.openxmlformats.org/officeDocument/2006/relationships/image" Target="../media/image48.png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23" Type="http://schemas.openxmlformats.org/officeDocument/2006/relationships/tags" Target="../tags/tag195.xml"/><Relationship Id="rId28" Type="http://schemas.openxmlformats.org/officeDocument/2006/relationships/image" Target="../media/image41.png"/><Relationship Id="rId36" Type="http://schemas.openxmlformats.org/officeDocument/2006/relationships/image" Target="../media/image44.png"/><Relationship Id="rId49" Type="http://schemas.openxmlformats.org/officeDocument/2006/relationships/image" Target="../media/image68.png"/><Relationship Id="rId10" Type="http://schemas.openxmlformats.org/officeDocument/2006/relationships/tags" Target="../tags/tag182.xml"/><Relationship Id="rId19" Type="http://schemas.openxmlformats.org/officeDocument/2006/relationships/tags" Target="../tags/tag191.xml"/><Relationship Id="rId31" Type="http://schemas.openxmlformats.org/officeDocument/2006/relationships/image" Target="../media/image59.png"/><Relationship Id="rId44" Type="http://schemas.openxmlformats.org/officeDocument/2006/relationships/image" Target="../media/image67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tags" Target="../tags/tag194.xml"/><Relationship Id="rId27" Type="http://schemas.openxmlformats.org/officeDocument/2006/relationships/image" Target="../media/image71.png"/><Relationship Id="rId30" Type="http://schemas.openxmlformats.org/officeDocument/2006/relationships/image" Target="../media/image58.png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image" Target="../media/image49.png"/><Relationship Id="rId8" Type="http://schemas.openxmlformats.org/officeDocument/2006/relationships/tags" Target="../tags/tag1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18" Type="http://schemas.openxmlformats.org/officeDocument/2006/relationships/tags" Target="../tags/tag215.xml"/><Relationship Id="rId26" Type="http://schemas.openxmlformats.org/officeDocument/2006/relationships/notesSlide" Target="../notesSlides/notesSlide18.xml"/><Relationship Id="rId39" Type="http://schemas.openxmlformats.org/officeDocument/2006/relationships/image" Target="../media/image134.png"/><Relationship Id="rId3" Type="http://schemas.openxmlformats.org/officeDocument/2006/relationships/tags" Target="../tags/tag200.xml"/><Relationship Id="rId21" Type="http://schemas.openxmlformats.org/officeDocument/2006/relationships/tags" Target="../tags/tag218.xml"/><Relationship Id="rId34" Type="http://schemas.openxmlformats.org/officeDocument/2006/relationships/image" Target="../media/image129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17" Type="http://schemas.openxmlformats.org/officeDocument/2006/relationships/tags" Target="../tags/tag21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42.png"/><Relationship Id="rId2" Type="http://schemas.openxmlformats.org/officeDocument/2006/relationships/tags" Target="../tags/tag199.xml"/><Relationship Id="rId16" Type="http://schemas.openxmlformats.org/officeDocument/2006/relationships/tags" Target="../tags/tag213.xml"/><Relationship Id="rId20" Type="http://schemas.openxmlformats.org/officeDocument/2006/relationships/tags" Target="../tags/tag217.xml"/><Relationship Id="rId29" Type="http://schemas.openxmlformats.org/officeDocument/2006/relationships/image" Target="../media/image124.png"/><Relationship Id="rId41" Type="http://schemas.openxmlformats.org/officeDocument/2006/relationships/image" Target="../media/image136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24" Type="http://schemas.openxmlformats.org/officeDocument/2006/relationships/tags" Target="../tags/tag221.xml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46.png"/><Relationship Id="rId5" Type="http://schemas.openxmlformats.org/officeDocument/2006/relationships/tags" Target="../tags/tag202.xml"/><Relationship Id="rId15" Type="http://schemas.openxmlformats.org/officeDocument/2006/relationships/tags" Target="../tags/tag212.xml"/><Relationship Id="rId23" Type="http://schemas.openxmlformats.org/officeDocument/2006/relationships/tags" Target="../tags/tag220.xml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tags" Target="../tags/tag207.xml"/><Relationship Id="rId19" Type="http://schemas.openxmlformats.org/officeDocument/2006/relationships/tags" Target="../tags/tag216.xml"/><Relationship Id="rId31" Type="http://schemas.openxmlformats.org/officeDocument/2006/relationships/image" Target="../media/image126.png"/><Relationship Id="rId44" Type="http://schemas.openxmlformats.org/officeDocument/2006/relationships/image" Target="../media/image45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tags" Target="../tags/tag211.xml"/><Relationship Id="rId22" Type="http://schemas.openxmlformats.org/officeDocument/2006/relationships/tags" Target="../tags/tag219.xml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tags" Target="../tags/tag224.xml"/><Relationship Id="rId7" Type="http://schemas.openxmlformats.org/officeDocument/2006/relationships/image" Target="../media/image137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0.png"/><Relationship Id="rId4" Type="http://schemas.openxmlformats.org/officeDocument/2006/relationships/tags" Target="../tags/tag225.xml"/><Relationship Id="rId9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143.png"/><Relationship Id="rId2" Type="http://schemas.openxmlformats.org/officeDocument/2006/relationships/tags" Target="../tags/tag227.xml"/><Relationship Id="rId16" Type="http://schemas.openxmlformats.org/officeDocument/2006/relationships/image" Target="../media/image147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42.png"/><Relationship Id="rId5" Type="http://schemas.openxmlformats.org/officeDocument/2006/relationships/tags" Target="../tags/tag230.xml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tags" Target="../tags/tag229.xml"/><Relationship Id="rId9" Type="http://schemas.openxmlformats.org/officeDocument/2006/relationships/notesSlide" Target="../notesSlides/notesSlide20.xml"/><Relationship Id="rId1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235.xml"/><Relationship Id="rId7" Type="http://schemas.openxmlformats.org/officeDocument/2006/relationships/image" Target="../media/image148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1.png"/><Relationship Id="rId4" Type="http://schemas.openxmlformats.org/officeDocument/2006/relationships/tags" Target="../tags/tag236.xml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56.png"/><Relationship Id="rId3" Type="http://schemas.openxmlformats.org/officeDocument/2006/relationships/tags" Target="../tags/tag23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5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image" Target="../media/image154.png"/><Relationship Id="rId5" Type="http://schemas.openxmlformats.org/officeDocument/2006/relationships/tags" Target="../tags/tag241.xml"/><Relationship Id="rId10" Type="http://schemas.openxmlformats.org/officeDocument/2006/relationships/image" Target="../media/image153.png"/><Relationship Id="rId4" Type="http://schemas.openxmlformats.org/officeDocument/2006/relationships/tags" Target="../tags/tag240.xml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image" Target="../media/image143.png"/><Relationship Id="rId2" Type="http://schemas.openxmlformats.org/officeDocument/2006/relationships/tags" Target="../tags/tag244.xml"/><Relationship Id="rId16" Type="http://schemas.openxmlformats.org/officeDocument/2006/relationships/image" Target="../media/image147.png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142.png"/><Relationship Id="rId5" Type="http://schemas.openxmlformats.org/officeDocument/2006/relationships/tags" Target="../tags/tag247.xml"/><Relationship Id="rId15" Type="http://schemas.openxmlformats.org/officeDocument/2006/relationships/image" Target="../media/image159.png"/><Relationship Id="rId10" Type="http://schemas.openxmlformats.org/officeDocument/2006/relationships/image" Target="../media/image141.png"/><Relationship Id="rId4" Type="http://schemas.openxmlformats.org/officeDocument/2006/relationships/tags" Target="../tags/tag246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164.png"/><Relationship Id="rId3" Type="http://schemas.openxmlformats.org/officeDocument/2006/relationships/tags" Target="../tags/tag2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3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162.png"/><Relationship Id="rId5" Type="http://schemas.openxmlformats.org/officeDocument/2006/relationships/tags" Target="../tags/tag254.xml"/><Relationship Id="rId10" Type="http://schemas.openxmlformats.org/officeDocument/2006/relationships/image" Target="../media/image161.png"/><Relationship Id="rId4" Type="http://schemas.openxmlformats.org/officeDocument/2006/relationships/tags" Target="../tags/tag253.xml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.sv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svg"/><Relationship Id="rId3" Type="http://schemas.openxmlformats.org/officeDocument/2006/relationships/tags" Target="../tags/tag26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6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image" Target="../media/image185.png"/><Relationship Id="rId5" Type="http://schemas.openxmlformats.org/officeDocument/2006/relationships/tags" Target="../tags/tag264.xml"/><Relationship Id="rId10" Type="http://schemas.openxmlformats.org/officeDocument/2006/relationships/image" Target="../media/image184.png"/><Relationship Id="rId4" Type="http://schemas.openxmlformats.org/officeDocument/2006/relationships/tags" Target="../tags/tag263.xml"/><Relationship Id="rId9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sv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29.xml"/><Relationship Id="rId10" Type="http://schemas.openxmlformats.org/officeDocument/2006/relationships/image" Target="../media/image26.png"/><Relationship Id="rId4" Type="http://schemas.openxmlformats.org/officeDocument/2006/relationships/tags" Target="../tags/tag2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32.xml"/><Relationship Id="rId21" Type="http://schemas.openxmlformats.org/officeDocument/2006/relationships/image" Target="../media/image38.png"/><Relationship Id="rId7" Type="http://schemas.openxmlformats.org/officeDocument/2006/relationships/tags" Target="../tags/tag36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3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4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 descr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CF949B0F-9BAC-4AA3-8DFE-D08FC22E23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5" y="1921397"/>
            <a:ext cx="2376871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dot{h}^\mathcal{G} = -\textbf{T}_\mathrm{l}\textbf{T}_\mathrm{gf}\underline{v}$&#10;&#10;&#10;\end{document}" title="IguanaTex Bitmap Display">
            <a:extLst>
              <a:ext uri="{FF2B5EF4-FFF2-40B4-BE49-F238E27FC236}">
                <a16:creationId xmlns:a16="http://schemas.microsoft.com/office/drawing/2014/main" id="{43F485E8-3DE7-42BB-B07D-3BDDD2E51DB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206549" cy="2326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139B802C-6E9D-44EE-AC2E-1F9096D48A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927827"/>
            <a:ext cx="1080653" cy="7949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24E38D42-0329-486C-A7FD-2F452F423E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698" cy="115953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6" y="3255000"/>
            <a:ext cx="3706961" cy="8671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https://de.wikipedia.org/wiki/Luftbetankung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Koordinaten lassen sich mithilfe der Transformationsmatrizen umwandeln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9D1846D2-A862-4EA2-A2AE-5BD662AC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911" cy="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91" y="2644712"/>
            <a:ext cx="3131873" cy="122090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8" y="2873120"/>
            <a:ext cx="1034117" cy="14322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28" y="2593856"/>
            <a:ext cx="1073813" cy="158237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28" y="3172945"/>
            <a:ext cx="952156" cy="193540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79" y="3895793"/>
            <a:ext cx="901839" cy="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182"/>
  <p:tag name="TRANSPARENCY" val="Wahr"/>
  <p:tag name="FILENAME" val=""/>
  <p:tag name="LATEXENGINEID" val="0"/>
  <p:tag name="TEMPFOLDER" val="c: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96,925"/>
  <p:tag name="LATEXADDIN" val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319,085"/>
  <p:tag name="LATEXADDIN" val="\documentclass{article}&#10;\usepackage{amsmath}&#10;\pagestyle{empty}&#10;\begin{document}&#10;&#10;$\dot{h}^\mathcal{G} = -\textbf{T}_\mathrm{l}\textbf{T}_\mathrm{gf}\underline{v}$&#10;&#10;&#10;\end{document}"/>
  <p:tag name="IGUANATEXSIZE" val="15"/>
  <p:tag name="IGUANATEXCURSOR" val="1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1148</Words>
  <Application>Microsoft Office PowerPoint</Application>
  <PresentationFormat>Bildschirmpräsentation (16:10)</PresentationFormat>
  <Paragraphs>481</Paragraphs>
  <Slides>44</Slides>
  <Notes>24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Arbeitspunkt und Linearisierung (Präsentation Jacky)</vt:lpstr>
      <vt:lpstr>Nominales Modell der beiden Flugzeuge</vt:lpstr>
      <vt:lpstr>Nominelle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Atmosphäre und aerodynamische Größen</vt:lpstr>
      <vt:lpstr>Kräfte und Momente</vt:lpstr>
      <vt:lpstr>Reglerentwurf</vt:lpstr>
      <vt:lpstr>Reglerentwurf</vt:lpstr>
      <vt:lpstr>Sprungantworten</vt:lpstr>
      <vt:lpstr>Sprungantworten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Sprungförmige Störungen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161</cp:revision>
  <dcterms:created xsi:type="dcterms:W3CDTF">2009-12-23T09:42:49Z</dcterms:created>
  <dcterms:modified xsi:type="dcterms:W3CDTF">2021-03-30T05:28:20Z</dcterms:modified>
</cp:coreProperties>
</file>